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1070" r:id="rId3"/>
    <p:sldId id="1071" r:id="rId4"/>
    <p:sldId id="1094" r:id="rId5"/>
    <p:sldId id="1107" r:id="rId6"/>
    <p:sldId id="1079" r:id="rId7"/>
    <p:sldId id="1076" r:id="rId8"/>
    <p:sldId id="1095" r:id="rId9"/>
    <p:sldId id="1081" r:id="rId10"/>
    <p:sldId id="1108" r:id="rId11"/>
    <p:sldId id="1109" r:id="rId12"/>
    <p:sldId id="1110" r:id="rId13"/>
    <p:sldId id="1111" r:id="rId14"/>
    <p:sldId id="1087" r:id="rId15"/>
    <p:sldId id="1116" r:id="rId16"/>
    <p:sldId id="1117" r:id="rId17"/>
    <p:sldId id="1115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FFFFFF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2025/8/5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18230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高中物理 选择性必修 第二册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SDKJ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2025/8/5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5400">
                <a:solidFill>
                  <a:srgbClr val="549E39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电磁感应及其应用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800" b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　科学探究：感应电流的方向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b="1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阻碍</a:t>
            </a:r>
            <a:r>
              <a:rPr lang="en-US" altLang="zh-CN" b="1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理解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mjbxb44u.jpg" descr="id:214749061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990750" y="1412776"/>
            <a:ext cx="7506335" cy="4979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3940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4典例2.eps" descr="id:214748940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36655"/>
            <a:ext cx="1031875" cy="332105"/>
          </a:xfrm>
          <a:prstGeom prst="rect">
            <a:avLst/>
          </a:prstGeom>
        </p:spPr>
      </p:pic>
      <p:pic>
        <p:nvPicPr>
          <p:cNvPr id="6" name="24答案.eps" descr="id:21474894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3645024"/>
            <a:ext cx="840740" cy="299720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 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多选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关于电磁感应现象，下列说法错误的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感应电流的磁场总是阻碍引起感应电流的磁通量的变化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闭合线框放在变化的磁场中一定能产生感应电流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闭合线框放在变化的磁场中做切割磁感线运动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一定能产生感应电流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感应电流的磁场总是跟原来磁场的方向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相反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510457" y="3564051"/>
            <a:ext cx="8354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BCD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8552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4解析.eps" descr="id:214748941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1330" y="934598"/>
            <a:ext cx="840740" cy="299720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楞次定律可知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感应电流的磁场总是阻碍引起感应电流的磁通量的变化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不符合题意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闭合线框放在变化的磁场中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如果线框与磁场平行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穿过线框的磁通量不变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线框中不产生感应电流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闭合线框在变化的磁场中做切割磁感线运动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线框中磁通量不一定变化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线框中不一定有感应电流产生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根据楞次定律可知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当穿过线框的磁通量增加时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感应电流的磁场跟原来的磁场方向相反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当穿过线框的磁通量减小时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感应电流的磁场跟原来的磁场方向相同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22689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2792239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楞次定律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的表现形式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阻碍原磁通量或原电流的变化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增反减同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阻碍导体间的相对运动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来拒去留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通过改变线圈面积来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反抗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原磁通量的变化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增缩减扩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通过远离或靠近变化的磁场源来阻碍原磁通量的变化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增离减靠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顿有所悟.eps" descr="id:214748944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80728"/>
            <a:ext cx="1667510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8652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要点3.eps" descr="id:214748945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08720"/>
            <a:ext cx="973455" cy="341630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个定则、一个定律的综合应用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右手定则是楞次定律的特殊情况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楞次定律的研究对象为整个闭合导体回路，适用于磁通量变化引起感应电流的各种情况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右手定则的研究对象为闭合导体回路的一部分，适用于一段导体在磁场中做切割磁感线运动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4071079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区别安培定则、左手定则、右手定则的关键是抓住因果关系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因电而生磁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→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→</a:t>
            </a:r>
            <a:r>
              <a:rPr lang="zh-CN" altLang="zh-CN" b="1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培定则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判断电流周围磁感线的方向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因动而生电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→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→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右手定则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判断导体切割磁感线产生的感应电流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因电而受力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→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安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→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左手定则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判断磁场对运动电荷、电流的作用力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01396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典例3.eps" descr="id:21474894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08720"/>
            <a:ext cx="1203325" cy="387350"/>
          </a:xfrm>
          <a:prstGeom prst="rect">
            <a:avLst/>
          </a:prstGeom>
        </p:spPr>
      </p:pic>
      <p:pic>
        <p:nvPicPr>
          <p:cNvPr id="7" name="24答案.eps" descr="id:214748949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4806117"/>
            <a:ext cx="840740" cy="299720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图所示，水平放置的两条光滑轨道上有可自由移动的金属棒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PQ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的左边有一闭合电路，当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PQ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在外力的作用下运动时，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向左运动，则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PQ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所做的运动可能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向右匀速运动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向左加速运动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向右减速运动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向左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减速运动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414686" y="472514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D</a:t>
            </a:r>
            <a:endParaRPr lang="zh-CN" altLang="en-US"/>
          </a:p>
        </p:txBody>
      </p:sp>
      <p:pic>
        <p:nvPicPr>
          <p:cNvPr id="6" name="ca502u.jpg" descr="id:214749065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871070" y="2095936"/>
            <a:ext cx="3585210" cy="28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864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解析.eps" descr="id:214748947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9930" y="972102"/>
            <a:ext cx="840740" cy="299720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安培定则可知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在其右侧区域产生的磁场方向垂直纸面向里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在安培力作用下向左运动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受到的安培力向左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由左手定则可知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中电流由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流向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线圈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中感应电流的磁场向下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由楞次定律可知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线圈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中的原磁场应该向上增强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或向下减弱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则线圈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中的磁场向上增强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或向下减弱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由安培定则可知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PQ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中感应电流方向由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且增大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PQ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中感应电流方向由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且减小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再由右手定则可知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PQ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可能向右加速运动或向左减速运动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6" name="ca502u.jpg" descr="id:214749065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95006" y="4221088"/>
            <a:ext cx="2870200" cy="2289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7665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684244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题是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三定则一定律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的应用题目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用哪个定律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伸出哪只手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不能出错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注意金属棒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处的磁场方向由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导线中的电流方向决定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原因是金属棒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左侧电路中的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导线到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的距离最小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顿有所悟.eps" descr="id:214748944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08720"/>
            <a:ext cx="1667510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197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25399" y="692696"/>
            <a:ext cx="7511130" cy="741973"/>
          </a:xfrm>
          <a:prstGeom prst="rect">
            <a:avLst/>
          </a:prstGeom>
        </p:spPr>
      </p:pic>
      <p:pic>
        <p:nvPicPr>
          <p:cNvPr id="5" name="知识点1.eps" descr="id:214748928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565418"/>
            <a:ext cx="1306195" cy="360680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504368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探究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影响感应电流方向的因素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实验原理与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设计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将螺线管与电流计组成闭合回路，如图所示，将磁铁的不同磁极插入、拔出螺线管，观察感应电流方向的变化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通过分析感应电流的方向与磁铁的磁场方向、通过线圈的磁通量的变化之间的关系，探究影响感应电流方向的因素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cb10.jpg" descr="id:214749052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295006" y="2060848"/>
            <a:ext cx="3041650" cy="2530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714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实验现象及结论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当条形磁铁的任一极靠近或插入闭合线圈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螺线管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穿过线圈的磁通量增加，线圈中产生感应电流，感应电流激发的磁场方向与原磁场的方向相反；当条形磁铁的任一极拔出或离开闭合线圈时，穿过线圈的磁通量减少，线圈中产生感应电流，感应电流激发的磁场方向与原磁场方向相同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264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知识点2.eps" descr="id:21474893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928972"/>
            <a:ext cx="1317625" cy="349885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楞次定律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内容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感应电流的磁场总要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阻碍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引起感应电流的磁通量的变化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理解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从能量转化和守恒的角度来看，把磁体移近线圈时，外力要克服磁体和线圈之间的排斥力做功，使外界其他形式的能量转化为电能；磁体离开线圈时，外力则要克服磁体和线圈之间的吸引力做功，也使外界其他形式的能量转化为电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在这两种情况下，总能量都是守恒的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24713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604780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右手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定则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内容</a:t>
            </a: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图所示，伸开右手，让拇指与其余四指垂直，且都与手掌处于同一个平面内，让磁感线垂直穿过手心，使拇指指向导体运动的方向，其余四指所指的方向就是感应电流的方向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适用范围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适用于闭合电路中部分导体切割磁感线产生感应电流的情况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知识点3.eps" descr="id:214749053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836712"/>
            <a:ext cx="1381760" cy="367030"/>
          </a:xfrm>
          <a:prstGeom prst="rect">
            <a:avLst/>
          </a:prstGeom>
        </p:spPr>
      </p:pic>
      <p:pic>
        <p:nvPicPr>
          <p:cNvPr id="6" name="cb11.jpg" descr="id:214749054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27054" y="1050871"/>
            <a:ext cx="2160240" cy="2666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0436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13265" y="714793"/>
            <a:ext cx="7581025" cy="731220"/>
          </a:xfrm>
          <a:prstGeom prst="rect">
            <a:avLst/>
          </a:prstGeom>
        </p:spPr>
      </p:pic>
      <p:pic>
        <p:nvPicPr>
          <p:cNvPr id="5" name="要点1.eps" descr="id:214748933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1700808"/>
            <a:ext cx="1149350" cy="403225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产生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感应电流的条件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判断是否产生感应电流的步骤：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确定所研究回路，看所研究回路是否闭合；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看回路中的磁通量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是否变化；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若同时满足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，则可产生感应电流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7411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4典例1.eps" descr="id:21474893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0679" y="917346"/>
            <a:ext cx="1092200" cy="351790"/>
          </a:xfrm>
          <a:prstGeom prst="rect">
            <a:avLst/>
          </a:prstGeom>
        </p:spPr>
      </p:pic>
      <p:pic>
        <p:nvPicPr>
          <p:cNvPr id="5" name="24答案.eps" descr="id:214748937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16795" y="6041814"/>
            <a:ext cx="840740" cy="299720"/>
          </a:xfrm>
          <a:prstGeom prst="rect">
            <a:avLst/>
          </a:prstGeom>
        </p:spPr>
      </p:pic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35531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如图所示的三套实验装置探究感应电流产生的条件，下列操作中能产生感应电流的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pPr hangingPunct="0">
              <a:spcAft>
                <a:spcPts val="0"/>
              </a:spcAft>
            </a:pPr>
            <a:endParaRPr lang="en-US" altLang="zh-CN" sz="105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图甲中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使导体棒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顺着磁感线方向运动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且保持穿过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的磁感线条数不变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图乙中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使条形磁铁匀速穿过线圈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图丙中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开关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保持闭合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螺线管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相对静止一起竖直向上运动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图丙中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开关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保持闭合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使小螺线管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在大螺线管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中保持不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5939" y="1844824"/>
            <a:ext cx="4607221" cy="181568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7254" y="1628800"/>
            <a:ext cx="4176863" cy="194421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331014" y="596084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829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解析.eps" descr="id:214748936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80728"/>
            <a:ext cx="840740" cy="299720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图甲中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使导体棒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顺着磁感线方向运动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不切割磁感线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穿过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的磁通量也没变化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故不产生感应电流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题图乙中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使条形磁铁匀速穿过线圈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在磁铁从上向下穿过线圈时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穿过线圈的磁通量会发生变化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故能产生感应电流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题图丙中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开关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保持闭合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螺线管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相对静止一起竖直向上运动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两线圈没有相对运动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穿过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的磁通量没发生变化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故不产生感应电流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题图丙中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开关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保持闭合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使小螺线管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在大螺线管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中保持不动时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不会使穿过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的磁通量发生变化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故不产生感应电流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552" y="4725144"/>
            <a:ext cx="4607221" cy="181568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8867" y="4509120"/>
            <a:ext cx="4176863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4281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要点2.eps" descr="id:214748938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8998" y="925972"/>
            <a:ext cx="1092200" cy="383540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楞次定律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的理解和应用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因果关系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楞次定律反映了电磁感应现象中的因果关系，磁通量发生变化是原因，产生感应电流是结果，原因产生结果，结果反过来影响原因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3032999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1095</Words>
  <Application>Microsoft Office PowerPoint</Application>
  <PresentationFormat>自定义</PresentationFormat>
  <Paragraphs>84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仿宋</vt:lpstr>
      <vt:lpstr>黑体</vt:lpstr>
      <vt:lpstr>楷体</vt:lpstr>
      <vt:lpstr>宋体</vt:lpstr>
      <vt:lpstr>微软雅黑</vt:lpstr>
      <vt:lpstr>Arial</vt:lpstr>
      <vt:lpstr>Book Antiqua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401</cp:revision>
  <dcterms:created xsi:type="dcterms:W3CDTF">2020-11-06T05:24:00Z</dcterms:created>
  <dcterms:modified xsi:type="dcterms:W3CDTF">2025-08-05T04:24:18Z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